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8" r:id="rId5"/>
    <p:sldId id="257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6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7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8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8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9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06FC-FC3E-4D68-8AE6-B6E2FC0C245F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9D90-6418-444C-9E24-026841C0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model/data comparison </a:t>
            </a:r>
            <a:br>
              <a:rPr lang="en-US" dirty="0" smtClean="0"/>
            </a:br>
            <a:r>
              <a:rPr lang="en-US" dirty="0" smtClean="0"/>
              <a:t>success story in the Gulf of Maine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0104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Rich </a:t>
            </a:r>
            <a:r>
              <a:rPr lang="en-US" dirty="0" err="1" smtClean="0"/>
              <a:t>Signell</a:t>
            </a:r>
            <a:r>
              <a:rPr lang="en-US" dirty="0" smtClean="0"/>
              <a:t> (USGS)</a:t>
            </a:r>
          </a:p>
          <a:p>
            <a:r>
              <a:rPr lang="en-US" dirty="0" smtClean="0"/>
              <a:t>Ellyn Montgomery (USGS)</a:t>
            </a:r>
          </a:p>
          <a:p>
            <a:r>
              <a:rPr lang="en-US" dirty="0" err="1" smtClean="0"/>
              <a:t>Changsheng</a:t>
            </a:r>
            <a:r>
              <a:rPr lang="en-US" dirty="0" smtClean="0"/>
              <a:t> Chen (UMASS/SMAST)</a:t>
            </a:r>
          </a:p>
          <a:p>
            <a:r>
              <a:rPr lang="en-US" dirty="0" smtClean="0"/>
              <a:t>The International Geoscience Community</a:t>
            </a:r>
            <a:endParaRPr lang="en-US" dirty="0"/>
          </a:p>
        </p:txBody>
      </p:sp>
      <p:pic>
        <p:nvPicPr>
          <p:cNvPr id="1027" name="Picture 3" descr="C:\Users\rsignell\Pictures\usgs_logo_gree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193925" cy="8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9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a 30 year ocean hindcast in the Gulf of Maine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15 TB dataset from 4D ocean model served via the THREDDS data server at UMASS/SMAST</a:t>
            </a:r>
          </a:p>
          <a:p>
            <a:r>
              <a:rPr lang="en-US" dirty="0" smtClean="0"/>
              <a:t>600 time series datasets from 3 different THREDDS catalogs (USGS, NOAA/NMFS, WHOI</a:t>
            </a:r>
            <a:r>
              <a:rPr lang="en-US" smtClean="0"/>
              <a:t>) (Ellyn </a:t>
            </a:r>
            <a:r>
              <a:rPr lang="en-US" dirty="0" smtClean="0"/>
              <a:t>will talk </a:t>
            </a:r>
            <a:r>
              <a:rPr lang="en-US" smtClean="0"/>
              <a:t>more about this)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2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GI-CAT catalog broker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rsignell\Downloads\neracoos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23238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9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signell\Downloads\neracoo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09051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22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signell\Downloads\neracoo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97925" cy="54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3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rsignell\Downloads\neracoo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29625" cy="49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3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rsignell\Downloads\neracoo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175500" cy="63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6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77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 model/data comparison  success story in the Gulf of Maine </vt:lpstr>
      <vt:lpstr>Assessing a 30 year ocean hindcast in the Gulf of Maine</vt:lpstr>
      <vt:lpstr>GI-CAT catalog broker service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GI-CAT catalog broker service</dc:title>
  <dc:creator>Rich Signell</dc:creator>
  <cp:lastModifiedBy>Rich Signell</cp:lastModifiedBy>
  <cp:revision>6</cp:revision>
  <dcterms:created xsi:type="dcterms:W3CDTF">2012-09-26T13:37:51Z</dcterms:created>
  <dcterms:modified xsi:type="dcterms:W3CDTF">2012-09-26T14:23:00Z</dcterms:modified>
</cp:coreProperties>
</file>